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7" r:id="rId5"/>
    <p:sldId id="271" r:id="rId6"/>
    <p:sldId id="275" r:id="rId7"/>
    <p:sldId id="279" r:id="rId8"/>
    <p:sldId id="283" r:id="rId9"/>
    <p:sldId id="287" r:id="rId10"/>
    <p:sldId id="291" r:id="rId11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DA2D23-9F4B-4507-83DD-BDB479259BFA}" type="datetimeFigureOut">
              <a:rPr lang="fr-FR" smtClean="0"/>
              <a:t>27/05/2016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37A09E-DDA8-4A3D-8C32-29C07597F5F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39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 rot="5400000">
            <a:off x="-259974" y="1276198"/>
            <a:ext cx="5244074" cy="3933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39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 rot="5400000">
            <a:off x="4208960" y="1271762"/>
            <a:ext cx="5208578" cy="3906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764704"/>
            <a:ext cx="3921900" cy="52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14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788024" y="764704"/>
            <a:ext cx="3957904" cy="5277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39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692696"/>
            <a:ext cx="3834426" cy="5112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398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24028" y="692696"/>
            <a:ext cx="3888432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39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764704"/>
            <a:ext cx="3921900" cy="52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00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60032" y="692696"/>
            <a:ext cx="3957904" cy="5277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0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692696"/>
            <a:ext cx="3978442" cy="5304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0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788024" y="692696"/>
            <a:ext cx="3975906" cy="5301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0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95536" y="764704"/>
            <a:ext cx="3960440" cy="528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04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60032" y="764704"/>
            <a:ext cx="3921900" cy="52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0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836712"/>
            <a:ext cx="3867894" cy="5157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0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788024" y="836712"/>
            <a:ext cx="3921900" cy="52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0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11560" y="764704"/>
            <a:ext cx="3816424" cy="5088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08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860032" y="764704"/>
            <a:ext cx="3816424" cy="5088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0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836712"/>
            <a:ext cx="3888432" cy="518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10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932040" y="836712"/>
            <a:ext cx="3867894" cy="5157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4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39552" y="737320"/>
            <a:ext cx="3960440" cy="528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IMG_041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788024" y="788707"/>
            <a:ext cx="3888432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Promenade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Stephane</dc:creator>
  <cp:lastModifiedBy>Stephane</cp:lastModifiedBy>
  <cp:revision>2</cp:revision>
  <dcterms:created xsi:type="dcterms:W3CDTF">2016-05-27T07:17:47Z</dcterms:created>
  <dcterms:modified xsi:type="dcterms:W3CDTF">2016-05-27T07:31:56Z</dcterms:modified>
</cp:coreProperties>
</file>